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8"/>
  </p:notesMasterIdLst>
  <p:sldIdLst>
    <p:sldId id="256" r:id="rId2"/>
    <p:sldId id="257" r:id="rId3"/>
    <p:sldId id="259" r:id="rId4"/>
    <p:sldId id="258" r:id="rId5"/>
    <p:sldId id="260" r:id="rId6"/>
    <p:sldId id="261" r:id="rId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46" d="100"/>
          <a:sy n="46" d="100"/>
        </p:scale>
        <p:origin x="-534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8EB1408-C9AF-4C08-ACFC-EB1BA14515A5}" type="datetimeFigureOut">
              <a:rPr lang="en-US" smtClean="0"/>
              <a:t>5/2/2013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41312E5-CBAC-490B-A34C-194EA213E49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3622645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41312E5-CBAC-490B-A34C-194EA213E49C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78627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BDE152-B0CF-4FC2-A22D-4DECEA285B0C}" type="datetime1">
              <a:rPr lang="en-US" smtClean="0"/>
              <a:t>5/2/2013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BF4841-BB55-4238-946D-E386455FCD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07015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7551429-EFD0-474B-9877-BD16C813D7EA}" type="datetime1">
              <a:rPr lang="en-US" smtClean="0"/>
              <a:t>5/2/2013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BF4841-BB55-4238-946D-E386455FCD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737881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63164A-0CFB-4B24-9498-B8C1381F90B6}" type="datetime1">
              <a:rPr lang="en-US" smtClean="0"/>
              <a:t>5/2/2013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BF4841-BB55-4238-946D-E386455FCD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02200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0B24859-D356-4CB5-BD60-9646C903FABC}" type="datetime1">
              <a:rPr lang="en-US" smtClean="0"/>
              <a:t>5/2/2013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BF4841-BB55-4238-946D-E386455FCD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24148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590DF9F-9BC2-46CC-96A4-A241551608E6}" type="datetime1">
              <a:rPr lang="en-US" smtClean="0"/>
              <a:t>5/2/2013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BF4841-BB55-4238-946D-E386455FCD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38038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5759D72-32E7-433A-94DC-F7F55A18B411}" type="datetime1">
              <a:rPr lang="en-US" smtClean="0"/>
              <a:t>5/2/2013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BF4841-BB55-4238-946D-E386455FCD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08831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68FDDC-D284-4177-AD8C-B228CD1D66F3}" type="datetime1">
              <a:rPr lang="en-US" smtClean="0"/>
              <a:t>5/2/2013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BF4841-BB55-4238-946D-E386455FCD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5618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A956E6-B9CD-4347-8CD9-7D5077469993}" type="datetime1">
              <a:rPr lang="en-US" smtClean="0"/>
              <a:t>5/2/2013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BF4841-BB55-4238-946D-E386455FCD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41050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DD0B88-7BF8-47EE-9B30-0EE852886AE7}" type="datetime1">
              <a:rPr lang="en-US" smtClean="0"/>
              <a:t>5/2/2013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BF4841-BB55-4238-946D-E386455FCD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91618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FFCB02-B524-4D74-8EA9-01368A1FC346}" type="datetime1">
              <a:rPr lang="en-US" smtClean="0"/>
              <a:t>5/2/2013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BF4841-BB55-4238-946D-E386455FCD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76634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C261239-FF9F-4B41-AB76-486BFB815091}" type="datetime1">
              <a:rPr lang="en-US" smtClean="0"/>
              <a:t>5/2/2013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BF4841-BB55-4238-946D-E386455FCD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35893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A08A85-B755-4195-B71F-4275A6B3F063}" type="datetime1">
              <a:rPr lang="en-US" smtClean="0"/>
              <a:t>5/2/2013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BF4841-BB55-4238-946D-E386455FCD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58791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Tornadoes</a:t>
            </a:r>
            <a:br>
              <a:rPr lang="en-US" dirty="0" smtClean="0"/>
            </a:br>
            <a:r>
              <a:rPr lang="en-US" dirty="0" smtClean="0"/>
              <a:t>Fierce Winds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Gage Barnes</a:t>
            </a:r>
          </a:p>
          <a:p>
            <a:r>
              <a:rPr lang="en-US" dirty="0" smtClean="0"/>
              <a:t>Science</a:t>
            </a:r>
          </a:p>
          <a:p>
            <a:r>
              <a:rPr lang="en-US" dirty="0" smtClean="0"/>
              <a:t>; Shepard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814665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What are tornadoes?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 tornado is a  big circle of wind that reaches  from the top of the storm to the ground.</a:t>
            </a:r>
          </a:p>
          <a:p>
            <a:r>
              <a:rPr lang="en-US" dirty="0" smtClean="0"/>
              <a:t>Winds can get up to 250 mph or more.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1676400" y="6096000"/>
            <a:ext cx="5029200" cy="504825"/>
          </a:xfrm>
        </p:spPr>
        <p:txBody>
          <a:bodyPr/>
          <a:lstStyle/>
          <a:p>
            <a:endParaRPr lang="en-US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8864" y="3429000"/>
            <a:ext cx="4000500" cy="3171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7998341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cause them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They happen in large thunderstorms  that often grow up to 40,000feet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1981200" y="5486400"/>
            <a:ext cx="4038600" cy="1235075"/>
          </a:xfrm>
        </p:spPr>
        <p:txBody>
          <a:bodyPr/>
          <a:lstStyle/>
          <a:p>
            <a:r>
              <a:rPr lang="en-US" sz="1800" dirty="0"/>
              <a:t>http://www.eo.ucar.edu/kids/dangerwx/tornado3.htm</a:t>
            </a: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171848824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How long do they last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They last 10 minutes on average. But duration may range anywhere from a few seconds to over an hour. The record is 3.5 hours.</a:t>
            </a:r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2514600" y="5715000"/>
            <a:ext cx="3505200" cy="1006475"/>
          </a:xfrm>
        </p:spPr>
        <p:txBody>
          <a:bodyPr/>
          <a:lstStyle/>
          <a:p>
            <a:r>
              <a:rPr lang="en-US" dirty="0"/>
              <a:t>http://</a:t>
            </a:r>
            <a:r>
              <a:rPr lang="en-US" sz="1800" dirty="0" smtClean="0"/>
              <a:t>wiki.answers.com/Q/How_long_do_tornado_lastes</a:t>
            </a: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286395322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damage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A tornado can take out houses, pull up trees, take down power lines, throw vehicles around like a stick, tornadoes can kill and are very dangerous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2514600" y="5791200"/>
            <a:ext cx="3505200" cy="930275"/>
          </a:xfrm>
        </p:spPr>
        <p:txBody>
          <a:bodyPr/>
          <a:lstStyle/>
          <a:p>
            <a:r>
              <a:rPr lang="en-US" sz="1800" dirty="0"/>
              <a:t>http://www.ask.com/question/what-kind-of-damage-can-a-tornado-cause</a:t>
            </a:r>
            <a:endParaRPr lang="en-US" sz="18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37748" y="4979644"/>
            <a:ext cx="2906252" cy="18783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4970498"/>
            <a:ext cx="2514599" cy="188750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546225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400">
        <p14:reveal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 End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324781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69</TotalTime>
  <Words>129</Words>
  <Application>Microsoft Office PowerPoint</Application>
  <PresentationFormat>On-screen Show (4:3)</PresentationFormat>
  <Paragraphs>18</Paragraphs>
  <Slides>6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Office Theme</vt:lpstr>
      <vt:lpstr>Tornadoes Fierce Winds</vt:lpstr>
      <vt:lpstr>What are tornadoes?</vt:lpstr>
      <vt:lpstr>What cause them</vt:lpstr>
      <vt:lpstr>How long do they last</vt:lpstr>
      <vt:lpstr>damage</vt:lpstr>
      <vt:lpstr>The End</vt:lpstr>
    </vt:vector>
  </TitlesOfParts>
  <Company>Haywood County Schools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Tornadoes Fierce Winds</dc:title>
  <dc:creator>Haywood County Schools</dc:creator>
  <cp:lastModifiedBy>Haywood County Schools</cp:lastModifiedBy>
  <cp:revision>8</cp:revision>
  <dcterms:created xsi:type="dcterms:W3CDTF">2013-05-02T13:16:27Z</dcterms:created>
  <dcterms:modified xsi:type="dcterms:W3CDTF">2013-05-02T14:35:30Z</dcterms:modified>
</cp:coreProperties>
</file>